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57" r:id="rId4"/>
    <p:sldId id="256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68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8"/>
    <p:restoredTop sz="94647"/>
  </p:normalViewPr>
  <p:slideViewPr>
    <p:cSldViewPr snapToGrid="0" snapToObjects="1">
      <p:cViewPr>
        <p:scale>
          <a:sx n="110" d="100"/>
          <a:sy n="110" d="100"/>
        </p:scale>
        <p:origin x="191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E904-3429-F948-B3AB-C0E31F76B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08E44-E399-0749-AE97-C1F024C4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1724D-675D-F245-A212-176539A56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0B1FD-4914-2A4F-ABD9-4B07EA91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9F718-BDD0-FE45-BA3E-F1EF407C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4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E8B8-0C91-2247-9BDB-4E8B1F70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5E76F-9254-FC48-88FE-EA00DEC0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83D4-9126-2A44-A2D9-190DB15B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04EE5-BB4B-5E4F-840C-10357456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D2BC4-3E30-BE40-818A-9D6F11F4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2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F4A6B-C85F-C644-BEEE-3A0B9890C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000BB-174D-A94F-8CEA-1BFF614F7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0764-27E7-A14F-8560-3F9CB96DD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C3D5C-CDC1-0A47-B2CE-6961B9D2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3B723-4D5C-B947-BD99-D56160CD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6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8908-50CF-E646-8122-7898CCEB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B7A4-A7F6-B944-BFB2-09B70D62D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F584E-7DA5-EC48-A467-1ACEC22B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A7D7-EED2-DE40-8531-613F2BE6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C0738-EDA0-4B4B-A50C-FBDBE35F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5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C948-BAA8-D640-AF08-A7533F21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58C4E-91F1-D24A-B7D1-F3C6D9C12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67F6A-7AF5-044A-AF7A-5A5B6AA0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A211D-6434-D14E-984F-3D610B24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1310-5512-284C-A5E9-0A98EBE1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B76F-3890-F44D-9C7C-B3400614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B57D-E06B-CF46-9C14-AB4890B81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32F19-A5F4-0B46-9BA2-E97731D8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1E0E-7DE8-E04F-84DD-E7724A42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2270-07E8-BE48-8486-E7800696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27585-B10D-EA46-9BB5-69935EBC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1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02F8-032E-BE4E-82EF-6F77A460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44F3-983B-7840-9DD5-DDD65EEB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53B1-1005-5F42-AE50-D19DF19E6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7F75B-FB12-B843-A44A-255FFF2CC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DA0CA-14E1-DA4F-A983-7CF042AAF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1812B-4320-A149-847C-23090643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33B99-355F-954B-8CC6-8BCBFD05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0AA4C-B16C-6E4F-9037-9940066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4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199F-2FAA-8B4F-AB6D-3B448DEC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3F28E-04B8-3742-918D-0C6C2C7B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EBCAE-CCBF-4343-8ADA-955FBB17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F9A99-2651-9C45-B727-40ECB4EC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2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BD3B6-7620-B54D-9FAC-EB72ABC7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7CF96-E165-1841-8CE9-04802BDD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CFF4A-4940-7A48-8CBE-3B63022F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B408-81DC-B04B-8D9B-63828AAE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67D6-901E-5342-ABA6-94328487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3A594-2F13-924B-897A-3578343C4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F1CDE-37FE-274E-A27A-5B41052A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E2CFC-F919-2241-9B47-D9BD2CFF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09F45-C966-BA4E-86CC-43A337C9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1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F976-D282-7D4D-9BBC-2FA03699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9C063-52EB-3C4D-85E7-E5040E8AB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81927-27F3-0547-9EDA-07F162EC2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F4834-C005-4541-9E12-45FCDD1D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483C0-011A-2247-B11D-48E0874D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6D0CF-BD33-E241-BA49-7FA68247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B596-90A7-324D-B784-4BF17C68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656E1-AF4D-6144-834C-79BA20E9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3B12-CE6C-5443-9625-83CD7B210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E8FDC-A54C-9D4E-8981-41337F6839DC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E6AD8-CA84-DD49-8A36-B58473008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2EFD-A72C-6F4E-8105-D456B0960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80EFB-3E72-2F41-BF3D-6A652884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5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776D3-8917-B940-8C37-2B9F84A6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12103100" cy="458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73D3E4-A820-A644-891E-6932134F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3657600"/>
            <a:ext cx="51308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2C4CC4-A8E5-A844-BA2D-6E86CB371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46"/>
          <a:stretch/>
        </p:blipFill>
        <p:spPr>
          <a:xfrm>
            <a:off x="0" y="1844844"/>
            <a:ext cx="4315416" cy="2877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A6157-BFE1-A14A-B53A-2C8B562D6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3" t="10256" b="13335"/>
          <a:stretch/>
        </p:blipFill>
        <p:spPr>
          <a:xfrm>
            <a:off x="4315416" y="2200240"/>
            <a:ext cx="4053080" cy="2522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50E94-F9C1-AD45-97D4-C3E58A4F7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1" t="12077" r="4461" b="13760"/>
          <a:stretch/>
        </p:blipFill>
        <p:spPr>
          <a:xfrm>
            <a:off x="8281649" y="2200240"/>
            <a:ext cx="3852585" cy="2522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9BADC-3557-8D4D-956B-8AA60E310D9F}"/>
              </a:ext>
            </a:extLst>
          </p:cNvPr>
          <p:cNvSpPr txBox="1"/>
          <p:nvPr/>
        </p:nvSpPr>
        <p:spPr>
          <a:xfrm>
            <a:off x="2253803" y="206062"/>
            <a:ext cx="2975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three show a drop at 100,000k steps – which is when exploration stops</a:t>
            </a:r>
          </a:p>
        </p:txBody>
      </p:sp>
    </p:spTree>
    <p:extLst>
      <p:ext uri="{BB962C8B-B14F-4D97-AF65-F5344CB8AC3E}">
        <p14:creationId xmlns:p14="http://schemas.microsoft.com/office/powerpoint/2010/main" val="287643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108E9-6012-5647-BB62-D79215EAE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3" b="14098"/>
          <a:stretch/>
        </p:blipFill>
        <p:spPr>
          <a:xfrm>
            <a:off x="0" y="1620456"/>
            <a:ext cx="12192000" cy="2488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4D8EA8-7199-534C-9766-B14AF022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5"/>
          <a:stretch/>
        </p:blipFill>
        <p:spPr>
          <a:xfrm>
            <a:off x="-92598" y="5375837"/>
            <a:ext cx="12192000" cy="2668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1A99D7-DAC7-5A43-BB36-0BA2E39B4C6E}"/>
              </a:ext>
            </a:extLst>
          </p:cNvPr>
          <p:cNvSpPr txBox="1"/>
          <p:nvPr/>
        </p:nvSpPr>
        <p:spPr>
          <a:xfrm>
            <a:off x="3471783" y="-54158"/>
            <a:ext cx="2969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target net updates and also the bellman norms with training=True</a:t>
            </a:r>
          </a:p>
        </p:txBody>
      </p:sp>
    </p:spTree>
    <p:extLst>
      <p:ext uri="{BB962C8B-B14F-4D97-AF65-F5344CB8AC3E}">
        <p14:creationId xmlns:p14="http://schemas.microsoft.com/office/powerpoint/2010/main" val="41595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90A01-47DA-5E47-B892-F61FD976204C}"/>
              </a:ext>
            </a:extLst>
          </p:cNvPr>
          <p:cNvSpPr txBox="1"/>
          <p:nvPr/>
        </p:nvSpPr>
        <p:spPr>
          <a:xfrm>
            <a:off x="2511380" y="2343955"/>
            <a:ext cx="4146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two slides show how when learning the bellman equations starts to get optimistic for the worst case (i.e. lowest) cases</a:t>
            </a:r>
          </a:p>
          <a:p>
            <a:endParaRPr lang="en-US" dirty="0"/>
          </a:p>
          <a:p>
            <a:r>
              <a:rPr lang="en-US" dirty="0"/>
              <a:t>And for training=False (i.e. the 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57B29-62AE-5B41-84C4-AF5EE501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89" y="0"/>
            <a:ext cx="422644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2AFEB-1AF3-6741-9788-9BC1CC98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2" y="4381052"/>
            <a:ext cx="10261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30126A-8784-A247-BB8D-800EC1C5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01"/>
            <a:ext cx="12192000" cy="5052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2458D-DD02-E140-B42D-E9F1BCF04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5" b="11046"/>
          <a:stretch/>
        </p:blipFill>
        <p:spPr>
          <a:xfrm>
            <a:off x="3293649" y="-474562"/>
            <a:ext cx="6397967" cy="40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0F461-80E9-0E4D-BF35-7CCDF8FD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49" y="-2086377"/>
            <a:ext cx="96846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55A91-2A0A-2E41-8865-913351B0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648550"/>
            <a:ext cx="12192000" cy="5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2E1C9-EA38-7842-B740-22E67247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966"/>
            <a:ext cx="12192000" cy="5128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C5D81E-D2BD-974D-ACAC-61377745E34F}"/>
              </a:ext>
            </a:extLst>
          </p:cNvPr>
          <p:cNvSpPr txBox="1"/>
          <p:nvPr/>
        </p:nvSpPr>
        <p:spPr>
          <a:xfrm>
            <a:off x="334851" y="231820"/>
            <a:ext cx="2331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increase in loss when the agent starts to do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CD7C4-E2B4-6641-92EF-17869149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1" y="-802438"/>
            <a:ext cx="8740027" cy="37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04185-E4E3-2A4C-8857-0A94D0BB1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98"/>
          <a:stretch/>
        </p:blipFill>
        <p:spPr>
          <a:xfrm>
            <a:off x="486984" y="0"/>
            <a:ext cx="4178452" cy="6412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AF3BA5-43F5-4940-87CA-D1F2DE69D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42"/>
          <a:stretch/>
        </p:blipFill>
        <p:spPr>
          <a:xfrm>
            <a:off x="4665436" y="57873"/>
            <a:ext cx="3975212" cy="6354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53291-B46D-A648-81FF-CD173FE2E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42"/>
          <a:stretch/>
        </p:blipFill>
        <p:spPr>
          <a:xfrm>
            <a:off x="8640648" y="57873"/>
            <a:ext cx="4102644" cy="63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B8FB1-5689-634A-9548-601659D45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4" b="8186"/>
          <a:stretch/>
        </p:blipFill>
        <p:spPr>
          <a:xfrm>
            <a:off x="498709" y="439838"/>
            <a:ext cx="4162716" cy="5856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10DD4-0A3D-C046-97D6-F004F306C4A4}"/>
              </a:ext>
            </a:extLst>
          </p:cNvPr>
          <p:cNvSpPr txBox="1"/>
          <p:nvPr/>
        </p:nvSpPr>
        <p:spPr>
          <a:xfrm>
            <a:off x="9706378" y="1025419"/>
            <a:ext cx="248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poor Q(</a:t>
            </a:r>
            <a:r>
              <a:rPr lang="en-US" dirty="0" err="1"/>
              <a:t>s,a</a:t>
            </a:r>
            <a:r>
              <a:rPr lang="en-US" dirty="0"/>
              <a:t>) evaluations when the </a:t>
            </a:r>
            <a:r>
              <a:rPr lang="en-US" dirty="0" err="1"/>
              <a:t>algo</a:t>
            </a:r>
            <a:r>
              <a:rPr lang="en-US" dirty="0"/>
              <a:t> does bad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C63F8-0657-A147-934D-C469BE009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8" b="7342"/>
          <a:stretch/>
        </p:blipFill>
        <p:spPr>
          <a:xfrm>
            <a:off x="4661425" y="3750196"/>
            <a:ext cx="3975212" cy="26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1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D1A05-0E56-6D49-B851-B6C9B5EE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2139950"/>
            <a:ext cx="8293100" cy="2578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420D67-25E2-564D-8774-37356FC93B62}"/>
              </a:ext>
            </a:extLst>
          </p:cNvPr>
          <p:cNvSpPr/>
          <p:nvPr/>
        </p:nvSpPr>
        <p:spPr>
          <a:xfrm>
            <a:off x="3065742" y="1209472"/>
            <a:ext cx="5004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nihit.github.io</a:t>
            </a:r>
            <a:r>
              <a:rPr lang="en-US" dirty="0"/>
              <a:t>/resources/</a:t>
            </a:r>
            <a:r>
              <a:rPr lang="en-US" dirty="0" err="1"/>
              <a:t>spaceinvaders.pdf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6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1D4F0-1751-114C-80C7-1F410533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-1473" r="4057" b="11384"/>
          <a:stretch/>
        </p:blipFill>
        <p:spPr>
          <a:xfrm>
            <a:off x="250324" y="1474580"/>
            <a:ext cx="3987672" cy="283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B004E-C421-F64D-AA73-113E9E75F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" t="7694" r="5646" b="13634"/>
          <a:stretch/>
        </p:blipFill>
        <p:spPr>
          <a:xfrm>
            <a:off x="8034023" y="1819656"/>
            <a:ext cx="3796027" cy="2517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F49BD-0A1D-2646-A072-86C3F0833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378" r="1184" b="14406"/>
          <a:stretch/>
        </p:blipFill>
        <p:spPr>
          <a:xfrm>
            <a:off x="3852863" y="1845184"/>
            <a:ext cx="4181160" cy="2466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BA86D-58B6-4B40-8E1F-8E980AF6DEF5}"/>
              </a:ext>
            </a:extLst>
          </p:cNvPr>
          <p:cNvSpPr txBox="1"/>
          <p:nvPr/>
        </p:nvSpPr>
        <p:spPr>
          <a:xfrm>
            <a:off x="1600200" y="4337307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587A1-6E28-A64A-BB5F-1C8D7436FC6E}"/>
              </a:ext>
            </a:extLst>
          </p:cNvPr>
          <p:cNvSpPr txBox="1"/>
          <p:nvPr/>
        </p:nvSpPr>
        <p:spPr>
          <a:xfrm>
            <a:off x="5453062" y="4359217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661A3-647D-8C43-808C-CD66FA8AD3C8}"/>
              </a:ext>
            </a:extLst>
          </p:cNvPr>
          <p:cNvSpPr txBox="1"/>
          <p:nvPr/>
        </p:nvSpPr>
        <p:spPr>
          <a:xfrm>
            <a:off x="9305924" y="4359217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3</a:t>
            </a:r>
          </a:p>
        </p:txBody>
      </p:sp>
    </p:spTree>
    <p:extLst>
      <p:ext uri="{BB962C8B-B14F-4D97-AF65-F5344CB8AC3E}">
        <p14:creationId xmlns:p14="http://schemas.microsoft.com/office/powerpoint/2010/main" val="409290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A9C092-4190-4442-8AFB-2FC145B9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2" y="0"/>
            <a:ext cx="373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A10D5-235E-1A40-A725-129FD6AD2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2"/>
          <a:stretch/>
        </p:blipFill>
        <p:spPr>
          <a:xfrm>
            <a:off x="-67229" y="2214563"/>
            <a:ext cx="4190384" cy="2784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A9389-5271-6C49-8285-7E59D918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10937" b="2677"/>
          <a:stretch/>
        </p:blipFill>
        <p:spPr>
          <a:xfrm>
            <a:off x="4123155" y="2410931"/>
            <a:ext cx="4293513" cy="2609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A5245-CDEA-CF4E-B6D4-08E30F7C6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2" t="12835"/>
          <a:stretch/>
        </p:blipFill>
        <p:spPr>
          <a:xfrm>
            <a:off x="8023681" y="2410931"/>
            <a:ext cx="4168319" cy="2609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82A2D-19B0-D34A-BC6D-15998F21BF95}"/>
              </a:ext>
            </a:extLst>
          </p:cNvPr>
          <p:cNvSpPr txBox="1"/>
          <p:nvPr/>
        </p:nvSpPr>
        <p:spPr>
          <a:xfrm>
            <a:off x="1600200" y="4998871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A837C-A210-6F46-9736-E70ECED92B73}"/>
              </a:ext>
            </a:extLst>
          </p:cNvPr>
          <p:cNvSpPr txBox="1"/>
          <p:nvPr/>
        </p:nvSpPr>
        <p:spPr>
          <a:xfrm>
            <a:off x="5453062" y="5020781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9C557-97D2-8940-8E70-2DBDA4333A30}"/>
              </a:ext>
            </a:extLst>
          </p:cNvPr>
          <p:cNvSpPr txBox="1"/>
          <p:nvPr/>
        </p:nvSpPr>
        <p:spPr>
          <a:xfrm>
            <a:off x="9305924" y="5020781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3</a:t>
            </a:r>
          </a:p>
        </p:txBody>
      </p:sp>
    </p:spTree>
    <p:extLst>
      <p:ext uri="{BB962C8B-B14F-4D97-AF65-F5344CB8AC3E}">
        <p14:creationId xmlns:p14="http://schemas.microsoft.com/office/powerpoint/2010/main" val="66217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CC0DA0-DD62-0040-B589-A4AE2C20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11" y="682311"/>
            <a:ext cx="4279900" cy="590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44F0E1-9E4F-3343-8DD6-59505E66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33" y="875764"/>
            <a:ext cx="9959018" cy="40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5DF73-CA55-2F4A-A25B-C98DA38DD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65"/>
          <a:stretch/>
        </p:blipFill>
        <p:spPr>
          <a:xfrm>
            <a:off x="0" y="2114549"/>
            <a:ext cx="4183623" cy="282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B3ECA3-BFD1-D942-A077-0895E38C3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7" t="14445" b="12998"/>
          <a:stretch/>
        </p:blipFill>
        <p:spPr>
          <a:xfrm>
            <a:off x="4183623" y="2595563"/>
            <a:ext cx="3925506" cy="2347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AEC20-DFAA-8146-8C3A-2E8E0C2CA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2" t="11445" r="4324" b="13681"/>
          <a:stretch/>
        </p:blipFill>
        <p:spPr>
          <a:xfrm>
            <a:off x="8109129" y="2595563"/>
            <a:ext cx="3822168" cy="2357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29DBC-7384-AD4E-AF70-AC2ED520C871}"/>
              </a:ext>
            </a:extLst>
          </p:cNvPr>
          <p:cNvSpPr txBox="1"/>
          <p:nvPr/>
        </p:nvSpPr>
        <p:spPr>
          <a:xfrm>
            <a:off x="1600200" y="4998871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4412E-CF91-C449-BA88-CADC62667E98}"/>
              </a:ext>
            </a:extLst>
          </p:cNvPr>
          <p:cNvSpPr txBox="1"/>
          <p:nvPr/>
        </p:nvSpPr>
        <p:spPr>
          <a:xfrm>
            <a:off x="5453062" y="5020781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CFB78-0635-3846-BBEC-0E2AFBDAEFF7}"/>
              </a:ext>
            </a:extLst>
          </p:cNvPr>
          <p:cNvSpPr txBox="1"/>
          <p:nvPr/>
        </p:nvSpPr>
        <p:spPr>
          <a:xfrm>
            <a:off x="9305924" y="5020781"/>
            <a:ext cx="1643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run 3</a:t>
            </a:r>
          </a:p>
        </p:txBody>
      </p:sp>
    </p:spTree>
    <p:extLst>
      <p:ext uri="{BB962C8B-B14F-4D97-AF65-F5344CB8AC3E}">
        <p14:creationId xmlns:p14="http://schemas.microsoft.com/office/powerpoint/2010/main" val="204690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B10A0-08B5-EB46-8B39-B2F15273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00050"/>
            <a:ext cx="406400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D19E4A-0D38-5241-8DAF-BACC40B56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00"/>
            <a:ext cx="4152900" cy="326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C23DC5-9B76-A644-BAB5-1C761AD1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877491"/>
            <a:ext cx="12192000" cy="43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2F8D1-7F7A-1B42-9EE2-B1AF1855A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t="-1" r="3919" b="13431"/>
          <a:stretch/>
        </p:blipFill>
        <p:spPr>
          <a:xfrm>
            <a:off x="100049" y="1456559"/>
            <a:ext cx="3934827" cy="2699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D86F0E-DFC3-7248-AF2A-A8188F623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10639" b="11926"/>
          <a:stretch/>
        </p:blipFill>
        <p:spPr>
          <a:xfrm>
            <a:off x="3917373" y="1770711"/>
            <a:ext cx="3883792" cy="2468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31988-FA2D-744A-8930-5DAF8CEC15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5" t="10805" b="14287"/>
          <a:stretch/>
        </p:blipFill>
        <p:spPr>
          <a:xfrm>
            <a:off x="7699664" y="1770711"/>
            <a:ext cx="3918825" cy="24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8B457E-1079-1B4F-8AC6-FD976F2A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78" y="481796"/>
            <a:ext cx="3987800" cy="303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807EF9-91A9-DE4F-BE29-AC73CC17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90" y="0"/>
            <a:ext cx="49403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124</Words>
  <Application>Microsoft Macintosh PowerPoint</Application>
  <PresentationFormat>Widescreen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24</cp:revision>
  <dcterms:created xsi:type="dcterms:W3CDTF">2018-06-22T19:29:27Z</dcterms:created>
  <dcterms:modified xsi:type="dcterms:W3CDTF">2018-07-01T20:05:28Z</dcterms:modified>
</cp:coreProperties>
</file>